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56" y="2331875"/>
            <a:ext cx="701702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„ПРАКТИКУМ </a:t>
            </a:r>
          </a:p>
          <a:p>
            <a:pPr algn="ctr"/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З ПЕДАГОГІКИ ВИЩОЇ ШКОЛИ”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8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„Функції та напрями діяльності студентського самоврядування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8" y="1510747"/>
            <a:ext cx="8276911" cy="4840358"/>
          </a:xfrm>
        </p:spPr>
        <p:txBody>
          <a:bodyPr>
            <a:normAutofit fontScale="90000"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Викладачі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 Олена Геннадіївна − кандидат 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доцент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Коркішко О.Г.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korkishko.l.g@gmail.com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pl-PL" sz="240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ddpu.edu.ua:9090/moodle/course/view.php?id=1206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</a:t>
            </a:r>
            <a:r>
              <a:rPr lang="uk-UA" sz="2400" i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середа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11.40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789043"/>
            <a:ext cx="839657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дисципліни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науково-методичного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ЗВО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сучасної тенденції розвитку вищої професійної освіти; напрями державної освітньої політики України; модернізація вищої освіти України; організація освітнього процесу у ЗВО щодо підготовки фахівців вищої кваліфікації; теоретичні основи та практичні способи професійної діяльності майбутнього викладача у ЗВО.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залік.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підготовка професійно компетентного фахівця з високим рівнем педагогічної грамотності, як важливої складової його професійної культури в питаннях вищої освіти та вищої школи в Україні; формування системи теоретичних знань і практичних умінь щодо організації освітнього процесу в закладах вищої освіти; оволодіння методикою розробки інформаційних і навчально-методичних матеріалів, що призначені забезпечити всі основні етапи освітнього процесу.</a:t>
            </a:r>
          </a:p>
          <a:p>
            <a:pPr indent="357188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indent="432000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1. Здатність застосовувати знання у практичних ситуаціях.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3. Здатність вчитися і оволодівати сучасними знаннями.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4. Здатність до пошуку, оброблення та аналізу інформації з різних джерел.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7. Навички міжособистісної взаємодії.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9. Здатність застосовувати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softskills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навички в практичних ситуаціях.</a:t>
            </a:r>
          </a:p>
          <a:p>
            <a:pPr indent="357188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indent="432000" algn="just"/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фахові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2000"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1. Здатність виявляти потенційні зв’язки освітньої теорії, освітньої політики та практики.</a:t>
            </a:r>
          </a:p>
          <a:p>
            <a:pPr marL="72000"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2. Уміння розпізнавати та враховувати різноманітність осіб, здійснювати індивідуальний супровід в освітньому процесі.</a:t>
            </a:r>
          </a:p>
          <a:p>
            <a:pPr marL="72000"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7. Здатність керувати освітніми практико орієнтованими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проєктами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72000"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9. Уміння розробляти та застосовувати освітню програму і навчально-методичні матеріали відповідно до конкретного освітнього контексту.</a:t>
            </a:r>
          </a:p>
          <a:p>
            <a:pPr marL="72000" algn="just"/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759226"/>
            <a:ext cx="86033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2000" indent="432000"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72000" indent="4320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ПРН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Здійснювати пошук, опрацювання та аналіз професійно-важливих знань із різних джерел із використанням сучасних інформаційно-комунікаційних технологій.</a:t>
            </a:r>
          </a:p>
          <a:p>
            <a:pPr marL="72000" indent="4320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ПРН 4. Розробляти програми соціально-педагогічних інтервенцій.</a:t>
            </a:r>
          </a:p>
          <a:p>
            <a:pPr marL="72000" indent="4320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ПРН 5. Розробляти просвітницькі матеріали та програми, впроваджувати їх, отримувати зворотній зв’язок, оцінювати якість.</a:t>
            </a:r>
          </a:p>
          <a:p>
            <a:pPr marL="72000" indent="4320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ПРН 9. Здійснювати аналітичний пошук наукової інформації та оцінювати її за критеріями доцільності та достовірності.</a:t>
            </a:r>
          </a:p>
          <a:p>
            <a:pPr marL="72000" indent="4320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ПРН 10. Здійснювати адаптацію та модифікацію існуючих наукових підходів до конкретних ситуацій професійної діяльності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algn="just"/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/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/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5"/>
            <a:ext cx="815605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Загальна характеристика вищої освіти.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Теоретико-методичні засади розроблення освітніх програм.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Забезпечення якості освітньої діяльності та якості освіти.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Науково-методичне забезпечення навчального процесу у ЗВО.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Підготовка, проведення, аналіз та оцінка лекційного заняття у ЗВО.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Підготовка, проведення, аналіз та оцінка практичного заняття у ЗВО.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Планування та організація виховного процесу у вищій школі</a:t>
            </a:r>
          </a:p>
        </p:txBody>
      </p:sp>
    </p:spTree>
    <p:extLst>
      <p:ext uri="{BB962C8B-B14F-4D97-AF65-F5344CB8AC3E}">
        <p14:creationId xmlns=""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402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Дисципліна „Функції та напрями діяльності студентського самоврядування”</vt:lpstr>
      <vt:lpstr>Викладачі:  Коркішко Олена Геннадіївна − кандидат педагогічних наук, доцент  профайл викладачів: http://www.slavdpu.dn.ua/index.php/kafedra-pedahohiky-vyshchoi-shkoly/sklad-kafedri  e-mail Коркішко О.Г. − korkishko.l.g@gmail.com  сторінка курсу в Moodle:  http://ddpu.edu.ua:9090/moodle/course/view.php?id=1206  розклад консультацій: середа з 11.40 до 13.00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33</cp:revision>
  <dcterms:created xsi:type="dcterms:W3CDTF">2019-10-28T08:40:00Z</dcterms:created>
  <dcterms:modified xsi:type="dcterms:W3CDTF">2021-06-06T03:44:35Z</dcterms:modified>
</cp:coreProperties>
</file>